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6" r:id="rId3"/>
    <p:sldId id="286" r:id="rId4"/>
    <p:sldId id="287" r:id="rId5"/>
    <p:sldId id="289" r:id="rId6"/>
    <p:sldId id="285" r:id="rId7"/>
    <p:sldId id="295" r:id="rId8"/>
    <p:sldId id="299" r:id="rId9"/>
    <p:sldId id="300" r:id="rId10"/>
    <p:sldId id="301" r:id="rId11"/>
    <p:sldId id="296" r:id="rId12"/>
    <p:sldId id="297" r:id="rId13"/>
    <p:sldId id="298" r:id="rId14"/>
    <p:sldId id="272" r:id="rId15"/>
    <p:sldId id="280" r:id="rId16"/>
    <p:sldId id="277" r:id="rId17"/>
    <p:sldId id="279" r:id="rId18"/>
    <p:sldId id="281" r:id="rId19"/>
    <p:sldId id="278" r:id="rId20"/>
    <p:sldId id="282" r:id="rId21"/>
    <p:sldId id="283" r:id="rId22"/>
    <p:sldId id="291" r:id="rId23"/>
    <p:sldId id="292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A55"/>
    <a:srgbClr val="ABB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44" y="17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125825" y="2964180"/>
            <a:ext cx="1318260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175003" y="-216155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36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B0F12-2182-4317-844B-A16EF0567F09}"/>
              </a:ext>
            </a:extLst>
          </p:cNvPr>
          <p:cNvSpPr txBox="1"/>
          <p:nvPr/>
        </p:nvSpPr>
        <p:spPr>
          <a:xfrm>
            <a:off x="609601" y="13344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⛏使用的模組介紹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244</Words>
  <Application>Microsoft Office PowerPoint</Application>
  <PresentationFormat>Widescreen</PresentationFormat>
  <Paragraphs>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微软雅黑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Lim Kelvin</cp:lastModifiedBy>
  <cp:revision>22</cp:revision>
  <dcterms:created xsi:type="dcterms:W3CDTF">2024-12-20T09:43:29Z</dcterms:created>
  <dcterms:modified xsi:type="dcterms:W3CDTF">2024-12-21T12:17:49Z</dcterms:modified>
</cp:coreProperties>
</file>